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7" r:id="rId5"/>
    <p:sldId id="349" r:id="rId6"/>
    <p:sldId id="352" r:id="rId7"/>
    <p:sldId id="353" r:id="rId8"/>
    <p:sldId id="354" r:id="rId9"/>
    <p:sldId id="355" r:id="rId10"/>
    <p:sldId id="35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package" Target="../embeddings/Microsoft_Word___1.docx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emf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阶段训练</a:t>
            </a:r>
            <a:r>
              <a:rPr lang="en-US" altLang="zh-CN" sz="4232" b="1">
                <a:solidFill>
                  <a:srgbClr val="D60093"/>
                </a:solidFill>
              </a:rPr>
              <a:t>(</a:t>
            </a:r>
            <a:r>
              <a:rPr lang="zh-CN" altLang="en-US" sz="4232" b="1">
                <a:solidFill>
                  <a:srgbClr val="D60093"/>
                </a:solidFill>
              </a:rPr>
              <a:t>三</a:t>
            </a:r>
            <a:r>
              <a:rPr lang="en-US" altLang="zh-CN" sz="4232" b="1">
                <a:solidFill>
                  <a:srgbClr val="D60093"/>
                </a:solidFill>
              </a:rPr>
              <a:t>)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66016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一、小猴兄弟俩分享劳动果实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哪种分法是平均分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M2QXR43.eps" descr="id:214748894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9382" y="1740211"/>
            <a:ext cx="8862178" cy="175922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8904426" y="3014406"/>
            <a:ext cx="498855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89880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6030695"/>
              </p:ext>
            </p:extLst>
          </p:nvPr>
        </p:nvGraphicFramePr>
        <p:xfrm>
          <a:off x="692150" y="1229433"/>
          <a:ext cx="9496672" cy="824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文档" r:id="rId3" imgW="4558714" imgH="396013" progId="Word.Document.12">
                  <p:embed/>
                </p:oleObj>
              </mc:Choice>
              <mc:Fallback>
                <p:oleObj name="文档" r:id="rId3" imgW="4558714" imgH="3960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2150" y="1229433"/>
                        <a:ext cx="9496672" cy="8249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692150" y="2210693"/>
            <a:ext cx="10440679" cy="683264"/>
            <a:chOff x="692150" y="2210693"/>
            <a:chExt cx="10440679" cy="683264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692150" y="2210693"/>
              <a:ext cx="10440679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一共有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每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个分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份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可以分成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份。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5" name="DM2QXR45.eps" descr="id:2147488957;FounderCES"/>
            <p:cNvPicPr/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53971" y="2351432"/>
              <a:ext cx="460829" cy="401785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2893956"/>
            <a:ext cx="4190476" cy="819048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692150" y="3949444"/>
            <a:ext cx="10807700" cy="1668149"/>
            <a:chOff x="692150" y="3949444"/>
            <a:chExt cx="10807700" cy="1668149"/>
          </a:xfrm>
        </p:grpSpPr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692150" y="3949444"/>
              <a:ext cx="10807700" cy="166814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一共有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平均分成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份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每份有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12" name="DM2QXR47.eps" descr="id:2147488971;FounderCES"/>
            <p:cNvPicPr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45114" y="4934867"/>
              <a:ext cx="432072" cy="432072"/>
            </a:xfrm>
            <a:prstGeom prst="rect">
              <a:avLst/>
            </a:prstGeom>
          </p:spPr>
        </p:pic>
      </p:grpSp>
      <p:pic>
        <p:nvPicPr>
          <p:cNvPr id="13" name="DM2QXR46.eps" descr="id:2147488964;FounderCES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46303" y="4020904"/>
            <a:ext cx="6445286" cy="66330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5449271"/>
            <a:ext cx="4104762" cy="809524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2166732" y="222107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007004" y="225546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321858" y="223646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17644" y="3059153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10        2        5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166732" y="483504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225581" y="483717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971028" y="483504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861368" y="5595634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12       4        3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50504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三、选一选。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不能用算式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计算的是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里面有几个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里面有几个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平均分成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求每份是几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面包店里有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个面包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每袋可以装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正好装完。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772310" y="1088948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</a:t>
            </a: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069827" y="3396719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138820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80126"/>
            <a:ext cx="10807700" cy="657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支铅笔平均分给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名同学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下面分法正确的是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469" y="1237343"/>
            <a:ext cx="10752381" cy="177142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9508227" y="580126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201439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44518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971" y="1027782"/>
            <a:ext cx="11600000" cy="320952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8659141" y="1418326"/>
            <a:ext cx="23391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12      3       4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103970" y="3083841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20        4        5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76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48128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五、分一分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M2QXR51.eps" descr="id:214748901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0595" y="1231392"/>
            <a:ext cx="4870731" cy="3874008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909168"/>
              </p:ext>
            </p:extLst>
          </p:nvPr>
        </p:nvGraphicFramePr>
        <p:xfrm>
          <a:off x="5998488" y="2388030"/>
          <a:ext cx="5713828" cy="1463040"/>
        </p:xfrm>
        <a:graphic>
          <a:graphicData uri="http://schemas.openxmlformats.org/drawingml/2006/table">
            <a:tbl>
              <a:tblPr firstRow="1" firstCol="1" bandRow="1"/>
              <a:tblGrid>
                <a:gridCol w="1656000"/>
                <a:gridCol w="1014457"/>
                <a:gridCol w="1014457"/>
                <a:gridCol w="1014457"/>
                <a:gridCol w="1014457"/>
              </a:tblGrid>
              <a:tr h="2085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6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平均每人分的根数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8016884" y="308384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974827" y="308384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008970" y="307647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0966913" y="307647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8835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11588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朵蘑菇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每次运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次运完。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M2QXR52.eps" descr="id:214748902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2763" y="1629229"/>
            <a:ext cx="3639297" cy="233888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4502492"/>
            <a:ext cx="903965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朵蘑菇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次运完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每次运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朵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3778682"/>
            <a:ext cx="3914286" cy="7238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5226302"/>
            <a:ext cx="4228571" cy="714286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1496341" y="99751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901075" y="99751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60989" y="3850508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8         2        4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496341" y="450249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904904" y="450249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60989" y="5308877"/>
            <a:ext cx="244169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8        4        2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218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728</TotalTime>
  <Words>149</Words>
  <Application>Microsoft Office PowerPoint</Application>
  <PresentationFormat>宽屏</PresentationFormat>
  <Paragraphs>56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2025-08-23T08:55:16Z</dcterms:modified>
</cp:coreProperties>
</file>